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4BF9F-BECB-359D-94F1-F1CA6B830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489CAD-81AD-A1CA-3630-E6D072D5F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6F555E-316A-FBD7-AF95-345CF277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26C32C-F1FE-66AA-31A1-3AD6133B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910BAE-4757-0F0B-C2F8-947CF4EC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393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17DF5-2CD6-0FDE-6ECE-B17A12C2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EE6866-1CD0-5BED-E7EF-AC9E47A68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B41404-9DC4-3067-8049-8F9A3324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CD4FE7-B923-3D91-C090-022D211A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6344D-F55D-4345-D0F3-EF33420B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75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4F9796-15B6-2EDE-4053-36DA6FDE4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BEEFA9-39E5-591B-20F5-8834BAAF9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65CB9F-0B9D-785F-B06E-AB51E491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16D2EF-B2B9-EEC2-7806-F7619AFAB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B607F8-0F8D-593F-E04B-5F5F22D8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01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7CBFB-094A-F23D-F2E5-44701326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B230D-2E73-2A96-F413-F64A4ED9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22EBE0-ABFE-2828-11F6-4446B9C9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AE7851-97BB-CB09-6643-B683207B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CCCEEB-173A-96CE-5C4B-099AD0AB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80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8FD3F-998D-4696-33B7-B8122993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B2602D-FF27-1DF8-EEC0-09CB78731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4CE932-8F6D-6AD0-8013-D2910DEE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197B9B-6516-7B86-F3DE-9CB09C6E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FFE565-B4D3-BB76-2A0A-4C934E2E4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20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209ED-F164-1A55-6D56-1EDD6E03F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3002F2-4E69-29CC-AA86-499293F63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AD0262-EFD7-36A8-9073-4A59C517E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D774A9-015B-98BE-32B3-87E3C92A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3EC8F0-C3F9-2B0D-14A3-D932B5B2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F04ADC-275E-C370-2ACF-0E70993C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0F2F5-980D-8E1C-E564-E1844103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5F7950-F96E-5EE2-EC65-E1A611593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0C42FA-90EB-B166-2101-86A62B21E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E2D507-7DB3-DECB-3A9D-DD51B2A96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6672BF-5431-E993-D7D0-C646259C6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F2722A-9BB8-504F-F015-5B42DBFF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04CAB8-05EB-C252-A7A8-8D3F42A1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053EFC-E0D0-6917-95D2-06A5B1FF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657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1AE9F-ED49-697D-9C8F-B2385F6E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44819A-E308-A8CC-32F5-DF09D3AAB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41697E-FE72-8B12-0517-318383B7A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4BE7E1-4F3F-9EAC-51CC-A665880B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17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A54EEA-EB74-402C-169C-1D2FCDC4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66D264D-1040-5DFE-189B-52A3D3E0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93F6D7-E55D-CE14-0AA8-852285ABD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4ACCA-4F0A-D63F-F684-5C353D1DB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9313F-7434-FA1E-6B71-46C0404C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F7EF76-C940-F54C-BCF8-4BBB48867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6361A5-431A-2BD2-0F3E-94232CE0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CBB31D-2406-EB49-0140-B4B0AD48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E39F7-3633-B36E-1272-D6C5BD91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20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01CBF1-1F64-2BE4-2A6C-DAB58253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04F346-7E01-574C-FD1A-87D665D88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9EF90-EB1C-F0D6-90FF-9D72A9D2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D16958-C710-6058-E2A2-CE5F5F7C0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901E6E-CBC6-527E-E67D-5BAD696E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C46396-F2EA-117C-E139-4D2361A3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3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F9B7CE-238E-BE7A-A8F8-B4E7037B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FDEB1C-34CA-FF14-01DE-3EAC4A0F2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76E23C-6258-7137-D0A5-0C3FDD535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DF35-62DB-4EF0-9C45-F2783F875568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CBD2C9-C4CE-C384-9C00-684E18442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A0FBDE-B7AC-C8A6-FA08-5D1A4A2CC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8D520-5C77-4B88-8B1B-44EC2C592F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36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CF1839-903A-2483-27C1-463D310A6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ED4F44-65EF-F00E-4578-2641389A8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1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15AB9D-42E5-FE55-1496-8AA32A1B4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48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D2E38-0EAE-CDE8-DF58-98378987A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08A33-579C-F792-D17F-1C9757BE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710AE0-3F42-A573-0F15-B4DCEE38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40" y="0"/>
            <a:ext cx="11328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8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D0E4C-56AA-3CD9-39F7-3DD3F768B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3209C-EB0F-AF51-F803-D355EBC16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0C780E-E480-514E-CB65-5B55FC08F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33" y="0"/>
            <a:ext cx="11278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5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4EC3D4-844D-6F59-2700-756B58F47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76" b="1071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9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DBC7A9-CACE-1D86-BD0B-E8D333E20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7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78CC18-4BDB-453C-87D5-C1EE624BE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0" b="59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10D834-4950-43B0-75BB-65B84C67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6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F41B43-5014-5606-3330-A437342F5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8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988A4-9111-57F1-B577-361051E3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16C69D-F6C6-80A1-2580-2F4E0DA4E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B142D6-9EA3-7AF3-3925-61BE7C148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904" y="0"/>
            <a:ext cx="5712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1A9F5A-6089-884F-91D9-CD71D5714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0AFCCB2-A69D-70A4-0B4C-BEF25747C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1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8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Guo, Zhonghui</dc:creator>
  <cp:lastModifiedBy>Guo, Zhonghui</cp:lastModifiedBy>
  <cp:revision>1</cp:revision>
  <dcterms:created xsi:type="dcterms:W3CDTF">2023-10-24T03:55:23Z</dcterms:created>
  <dcterms:modified xsi:type="dcterms:W3CDTF">2023-10-24T04:49:02Z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2023-10-24T04:48:45Z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b3755714-66ac-4146-9a9c-47fc633f95d5</vt:lpwstr>
  </property>
  <property fmtid="{D5CDD505-2E9C-101B-9397-08002B2CF9AE}" pid="8" name="MSIP_Label_4044bd30-2ed7-4c9d-9d12-46200872a97b_ContentBits">
    <vt:lpwstr>0</vt:lpwstr>
  </property>
</Properties>
</file>